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84" r:id="rId3"/>
    <p:sldId id="264" r:id="rId4"/>
    <p:sldId id="721" r:id="rId5"/>
    <p:sldId id="722" r:id="rId6"/>
    <p:sldId id="723" r:id="rId7"/>
    <p:sldId id="724" r:id="rId8"/>
    <p:sldId id="725" r:id="rId9"/>
    <p:sldId id="726" r:id="rId10"/>
    <p:sldId id="727" r:id="rId11"/>
    <p:sldId id="728" r:id="rId12"/>
    <p:sldId id="729" r:id="rId13"/>
    <p:sldId id="730" r:id="rId14"/>
    <p:sldId id="731" r:id="rId15"/>
    <p:sldId id="732" r:id="rId16"/>
    <p:sldId id="733" r:id="rId17"/>
    <p:sldId id="734" r:id="rId18"/>
    <p:sldId id="735" r:id="rId19"/>
    <p:sldId id="736" r:id="rId20"/>
    <p:sldId id="737" r:id="rId21"/>
    <p:sldId id="775" r:id="rId22"/>
    <p:sldId id="656" r:id="rId23"/>
    <p:sldId id="657" r:id="rId24"/>
    <p:sldId id="658" r:id="rId25"/>
    <p:sldId id="659" r:id="rId26"/>
    <p:sldId id="660" r:id="rId27"/>
    <p:sldId id="661" r:id="rId28"/>
    <p:sldId id="662" r:id="rId29"/>
    <p:sldId id="663" r:id="rId30"/>
    <p:sldId id="664" r:id="rId31"/>
    <p:sldId id="701" r:id="rId32"/>
    <p:sldId id="702" r:id="rId33"/>
    <p:sldId id="665" r:id="rId34"/>
    <p:sldId id="666" r:id="rId35"/>
    <p:sldId id="720" r:id="rId36"/>
    <p:sldId id="667" r:id="rId37"/>
    <p:sldId id="668" r:id="rId38"/>
    <p:sldId id="779" r:id="rId39"/>
    <p:sldId id="669" r:id="rId40"/>
    <p:sldId id="776" r:id="rId41"/>
    <p:sldId id="672" r:id="rId42"/>
    <p:sldId id="673" r:id="rId43"/>
    <p:sldId id="674" r:id="rId44"/>
    <p:sldId id="675" r:id="rId45"/>
    <p:sldId id="677" r:id="rId46"/>
    <p:sldId id="678" r:id="rId47"/>
    <p:sldId id="679" r:id="rId48"/>
    <p:sldId id="699" r:id="rId49"/>
    <p:sldId id="778" r:id="rId50"/>
    <p:sldId id="681" r:id="rId51"/>
    <p:sldId id="682" r:id="rId52"/>
    <p:sldId id="304" r:id="rId53"/>
    <p:sldId id="261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7" autoAdjust="0"/>
    <p:restoredTop sz="74845" autoAdjust="0"/>
  </p:normalViewPr>
  <p:slideViewPr>
    <p:cSldViewPr>
      <p:cViewPr varScale="1">
        <p:scale>
          <a:sx n="65" d="100"/>
          <a:sy n="65" d="100"/>
        </p:scale>
        <p:origin x="150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6506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427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55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32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278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2057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300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85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365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056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262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1905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2284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2570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436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587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9304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2938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819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689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02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039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49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8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60.png"/><Relationship Id="rId5" Type="http://schemas.openxmlformats.org/officeDocument/2006/relationships/image" Target="../media/image230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7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0.png"/><Relationship Id="rId5" Type="http://schemas.openxmlformats.org/officeDocument/2006/relationships/image" Target="../media/image230.png"/><Relationship Id="rId15" Type="http://schemas.openxmlformats.org/officeDocument/2006/relationships/image" Target="../media/image9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16.emf"/><Relationship Id="rId5" Type="http://schemas.openxmlformats.org/officeDocument/2006/relationships/image" Target="../media/image340.png"/><Relationship Id="rId10" Type="http://schemas.openxmlformats.org/officeDocument/2006/relationships/image" Target="../media/image15.emf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.png"/><Relationship Id="rId7" Type="http://schemas.openxmlformats.org/officeDocument/2006/relationships/image" Target="../media/image450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19.emf"/><Relationship Id="rId5" Type="http://schemas.openxmlformats.org/officeDocument/2006/relationships/image" Target="../media/image430.png"/><Relationship Id="rId10" Type="http://schemas.openxmlformats.org/officeDocument/2006/relationships/image" Target="../media/image18.emf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23.emf"/><Relationship Id="rId3" Type="http://schemas.openxmlformats.org/officeDocument/2006/relationships/image" Target="../media/image2.png"/><Relationship Id="rId7" Type="http://schemas.openxmlformats.org/officeDocument/2006/relationships/image" Target="../media/image540.png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11" Type="http://schemas.openxmlformats.org/officeDocument/2006/relationships/image" Target="../media/image21.emf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0.emf"/><Relationship Id="rId4" Type="http://schemas.openxmlformats.org/officeDocument/2006/relationships/image" Target="NULL"/><Relationship Id="rId9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.png"/><Relationship Id="rId10" Type="http://schemas.openxmlformats.org/officeDocument/2006/relationships/image" Target="../media/image35.emf"/><Relationship Id="rId4" Type="http://schemas.openxmlformats.org/officeDocument/2006/relationships/image" Target="../media/image75.png"/><Relationship Id="rId9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272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.png"/><Relationship Id="rId5" Type="http://schemas.openxmlformats.org/officeDocument/2006/relationships/image" Target="../media/image401.png"/><Relationship Id="rId4" Type="http://schemas.openxmlformats.org/officeDocument/2006/relationships/image" Target="../media/image390.png"/><Relationship Id="rId9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49.png"/><Relationship Id="rId4" Type="http://schemas.openxmlformats.org/officeDocument/2006/relationships/image" Target="../media/image95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5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46.png"/><Relationship Id="rId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90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0.png"/><Relationship Id="rId11" Type="http://schemas.openxmlformats.org/officeDocument/2006/relationships/image" Target="../media/image116.png"/><Relationship Id="rId5" Type="http://schemas.openxmlformats.org/officeDocument/2006/relationships/image" Target="../media/image88.png"/><Relationship Id="rId10" Type="http://schemas.openxmlformats.org/officeDocument/2006/relationships/image" Target="../media/image115.png"/><Relationship Id="rId4" Type="http://schemas.openxmlformats.org/officeDocument/2006/relationships/image" Target="../media/image8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1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45.png"/><Relationship Id="rId10" Type="http://schemas.openxmlformats.org/officeDocument/2006/relationships/image" Target="../media/image129.png"/><Relationship Id="rId4" Type="http://schemas.openxmlformats.org/officeDocument/2006/relationships/image" Target="../media/image55.png"/><Relationship Id="rId9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Данные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тот мат. аппарат на котором строится МО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564" t="-3101" r="-153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412" t="-12791" r="-315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2088" r="-2851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19336" y="1700808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611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980728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0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83432" y="1628800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384032" y="1556792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384032" y="1556792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384032" y="1930152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7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711624" y="1196752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91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487488" y="1268760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2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9587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21361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6553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CEECDA3-F09A-BB91-8C09-7CBB4C3F92CA}"/>
              </a:ext>
            </a:extLst>
          </p:cNvPr>
          <p:cNvSpPr/>
          <p:nvPr/>
        </p:nvSpPr>
        <p:spPr>
          <a:xfrm>
            <a:off x="695400" y="1052736"/>
            <a:ext cx="1130525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построить алгоритм который найдет нужные закономерности в данных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с подкреплением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8490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1145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419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Тензор*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7248128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412776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423592" y="126876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12474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*</a:t>
            </a:r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  <p:sp>
        <p:nvSpPr>
          <p:cNvPr id="25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72336" y="5501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490686" y="1378500"/>
            <a:ext cx="72106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161928" y="1107316"/>
            <a:ext cx="53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2D7CD-E31A-DDF9-9DE4-2FCB4E92E21D}"/>
              </a:ext>
            </a:extLst>
          </p:cNvPr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8321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99293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Матричная форма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544294" y="1149879"/>
            <a:ext cx="11141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Удобно и компактно (+ научились быстро считать)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0" y="3717032"/>
                <a:ext cx="5914120" cy="13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17032"/>
                <a:ext cx="5914120" cy="13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334014" y="2204864"/>
                <a:ext cx="4559710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ru-RU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4" y="2204864"/>
                <a:ext cx="4559710" cy="1446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5822103" y="4311125"/>
                <a:ext cx="5970865" cy="2462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03" y="4311125"/>
                <a:ext cx="5970865" cy="2462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6039352" y="2012573"/>
                <a:ext cx="5074531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32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352" y="2012573"/>
                <a:ext cx="5074531" cy="20621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99293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Матричная форма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732658" y="1149879"/>
            <a:ext cx="10764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Решаем системы уравнений в 1 действие (почти)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188868" y="4305421"/>
                <a:ext cx="5970865" cy="2462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8" y="4305421"/>
                <a:ext cx="5970865" cy="2462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335360" y="2006100"/>
                <a:ext cx="5074531" cy="2062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32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006100"/>
                <a:ext cx="5074531" cy="2062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CCB5C38-69D9-C4CB-560D-96FFCF3C9F9C}"/>
                  </a:ext>
                </a:extLst>
              </p:cNvPr>
              <p:cNvSpPr/>
              <p:nvPr/>
            </p:nvSpPr>
            <p:spPr>
              <a:xfrm>
                <a:off x="5375570" y="1791066"/>
                <a:ext cx="6481070" cy="2549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/>
                                  <m:e>
                                    <m: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CCB5C38-69D9-C4CB-560D-96FFCF3C9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70" y="1791066"/>
                <a:ext cx="6481070" cy="25492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2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6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Заголовок 1"/>
          <p:cNvSpPr txBox="1">
            <a:spLocks/>
          </p:cNvSpPr>
          <p:nvPr/>
        </p:nvSpPr>
        <p:spPr>
          <a:xfrm>
            <a:off x="2063552" y="-23820"/>
            <a:ext cx="89289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собственные значения и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3" grpId="1"/>
      <p:bldP spid="46" grpId="0"/>
      <p:bldP spid="46" grpId="1"/>
      <p:bldP spid="46" grpId="2"/>
      <p:bldP spid="48" grpId="0"/>
      <p:bldP spid="48" grpId="1"/>
      <p:bldP spid="56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78542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2764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1824" y="1166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95400" y="1412776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284984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9656" y="116632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9856" y="116632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95400" y="1628800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95400" y="22048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95400" y="350100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95400" y="2852936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49241" y="116632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9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Типы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767408" y="1556792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03912" y="1052736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568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88640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09212" y="1121419"/>
            <a:ext cx="113052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ними и будем работать в рамках этой недели)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Тензоры*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Сложение,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Умножение,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и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(нужно помнить таблицу производных)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1834660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330604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130804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554740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562852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059613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035314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301208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3850884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31628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6998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050684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335360" y="1180347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79376" y="2420888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359696" y="386104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80176" y="1124744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703512" y="3068960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608168" y="4221088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38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124744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79376" y="3645024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5159896" y="285293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5879976" y="530120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55440" y="2420888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983432" y="5085184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1199456" y="29969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7983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1715</Words>
  <Application>Microsoft Office PowerPoint</Application>
  <PresentationFormat>Широкоэкранный</PresentationFormat>
  <Paragraphs>606</Paragraphs>
  <Slides>53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4" baseType="lpstr">
      <vt:lpstr>-apple-system</vt:lpstr>
      <vt:lpstr>Arial</vt:lpstr>
      <vt:lpstr>Calibri</vt:lpstr>
      <vt:lpstr>Cambria Math</vt:lpstr>
      <vt:lpstr>Comic Sans MS</vt:lpstr>
      <vt:lpstr>Courier New</vt:lpstr>
      <vt:lpstr>Helvetica Neue</vt:lpstr>
      <vt:lpstr>IBM Plex Mono</vt:lpstr>
      <vt:lpstr>Times New Roman</vt:lpstr>
      <vt:lpstr>Verdana</vt:lpstr>
      <vt:lpstr>Тема Office</vt:lpstr>
      <vt:lpstr>Презентация PowerPoint</vt:lpstr>
      <vt:lpstr>Ранее в Машинном Обучении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Яркость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181</cp:revision>
  <dcterms:created xsi:type="dcterms:W3CDTF">2019-05-20T04:53:11Z</dcterms:created>
  <dcterms:modified xsi:type="dcterms:W3CDTF">2023-10-08T05:15:31Z</dcterms:modified>
</cp:coreProperties>
</file>